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2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7BC0695-2766-4139-9103-B9596F3ED0C0}" type="datetimeFigureOut">
              <a:rPr lang="en-US" smtClean="0"/>
              <a:t>3/3/2013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C0695-2766-4139-9103-B9596F3ED0C0}" type="datetimeFigureOut">
              <a:rPr lang="en-US" smtClean="0"/>
              <a:t>3/3/2013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C0695-2766-4139-9103-B9596F3ED0C0}" type="datetimeFigureOut">
              <a:rPr lang="en-US" smtClean="0"/>
              <a:t>3/3/2013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C0695-2766-4139-9103-B9596F3ED0C0}" type="datetimeFigureOut">
              <a:rPr lang="en-US" smtClean="0"/>
              <a:t>3/3/2013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C0695-2766-4139-9103-B9596F3ED0C0}" type="datetimeFigureOut">
              <a:rPr lang="en-US" smtClean="0"/>
              <a:t>3/3/2013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C0695-2766-4139-9103-B9596F3ED0C0}" type="datetimeFigureOut">
              <a:rPr lang="en-US" smtClean="0"/>
              <a:t>3/3/2013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C0695-2766-4139-9103-B9596F3ED0C0}" type="datetimeFigureOut">
              <a:rPr lang="en-US" smtClean="0"/>
              <a:t>3/3/2013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C0695-2766-4139-9103-B9596F3ED0C0}" type="datetimeFigureOut">
              <a:rPr lang="en-US" smtClean="0"/>
              <a:t>3/3/2013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C0695-2766-4139-9103-B9596F3ED0C0}" type="datetimeFigureOut">
              <a:rPr lang="en-US" smtClean="0"/>
              <a:t>3/3/2013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7BC0695-2766-4139-9103-B9596F3ED0C0}" type="datetimeFigureOut">
              <a:rPr lang="en-US" smtClean="0"/>
              <a:t>3/3/2013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7BC0695-2766-4139-9103-B9596F3ED0C0}" type="datetimeFigureOut">
              <a:rPr lang="en-US" smtClean="0"/>
              <a:t>3/3/2013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7BC0695-2766-4139-9103-B9596F3ED0C0}" type="datetimeFigureOut">
              <a:rPr lang="en-US" smtClean="0"/>
              <a:t>3/3/2013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9753875-18FB-43C6-83FF-C8BF1CAD73C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63040"/>
          </a:xfrm>
          <a:ln w="76200"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Angie Yousry Nueva Design: El baston de Carmelo Princesa   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2667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23334" y="1738488"/>
            <a:ext cx="8054622" cy="2862322"/>
          </a:xfrm>
          <a:prstGeom prst="rect">
            <a:avLst/>
          </a:prstGeom>
          <a:noFill/>
          <a:ln w="76200">
            <a:solidFill>
              <a:srgbClr val="FF339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rgbClr val="FF3399"/>
                </a:solidFill>
                <a:latin typeface="Bodoni MT Black" pitchFamily="18" charset="0"/>
              </a:rPr>
              <a:t>Hola! Me llamo Angie Yousry. Tengo catorce años. Yo vivo en Nueva York. Yo estoy feliz y </a:t>
            </a:r>
            <a:r>
              <a:rPr lang="es-ES" b="1" dirty="0" err="1">
                <a:solidFill>
                  <a:srgbClr val="FF3399"/>
                </a:solidFill>
                <a:latin typeface="Bodoni MT Black" pitchFamily="18" charset="0"/>
              </a:rPr>
              <a:t>dolce</a:t>
            </a:r>
            <a:r>
              <a:rPr lang="es-ES" b="1" dirty="0">
                <a:solidFill>
                  <a:srgbClr val="FF3399"/>
                </a:solidFill>
                <a:latin typeface="Bodoni MT Black" pitchFamily="18" charset="0"/>
              </a:rPr>
              <a:t>. Te amo cantar y nadar. Yo tengo cuatro hermanes y muchos </a:t>
            </a:r>
            <a:r>
              <a:rPr lang="es-ES" b="1" dirty="0" err="1">
                <a:solidFill>
                  <a:srgbClr val="FF3399"/>
                </a:solidFill>
                <a:latin typeface="Bodoni MT Black" pitchFamily="18" charset="0"/>
              </a:rPr>
              <a:t>primos.Yo</a:t>
            </a:r>
            <a:r>
              <a:rPr lang="es-ES" b="1" dirty="0">
                <a:solidFill>
                  <a:srgbClr val="FF3399"/>
                </a:solidFill>
                <a:latin typeface="Bodoni MT Black" pitchFamily="18" charset="0"/>
              </a:rPr>
              <a:t> soy de Egipto. Angie es el </a:t>
            </a:r>
            <a:r>
              <a:rPr lang="es-ES" b="1" dirty="0" err="1">
                <a:solidFill>
                  <a:srgbClr val="FF3399"/>
                </a:solidFill>
                <a:latin typeface="Bodoni MT Black" pitchFamily="18" charset="0"/>
              </a:rPr>
              <a:t>disenador</a:t>
            </a:r>
            <a:r>
              <a:rPr lang="es-ES" b="1" dirty="0">
                <a:solidFill>
                  <a:srgbClr val="FF3399"/>
                </a:solidFill>
                <a:latin typeface="Bodoni MT Black" pitchFamily="18" charset="0"/>
              </a:rPr>
              <a:t> del vestido. Estoy diseñando un vestido de </a:t>
            </a:r>
            <a:r>
              <a:rPr lang="es-ES" b="1" dirty="0" err="1">
                <a:solidFill>
                  <a:srgbClr val="FF3399"/>
                </a:solidFill>
                <a:latin typeface="Bodoni MT Black" pitchFamily="18" charset="0"/>
              </a:rPr>
              <a:t>primavera.El</a:t>
            </a:r>
            <a:r>
              <a:rPr lang="es-ES" b="1" dirty="0">
                <a:solidFill>
                  <a:srgbClr val="FF3399"/>
                </a:solidFill>
                <a:latin typeface="Bodoni MT Black" pitchFamily="18" charset="0"/>
              </a:rPr>
              <a:t> nombre de mi vestido es el Bastón de caramelo princesa. Es un vestido. El </a:t>
            </a:r>
            <a:r>
              <a:rPr lang="es-ES" b="1" dirty="0" err="1">
                <a:solidFill>
                  <a:srgbClr val="FF3399"/>
                </a:solidFill>
                <a:latin typeface="Bodoni MT Black" pitchFamily="18" charset="0"/>
              </a:rPr>
              <a:t>colors</a:t>
            </a:r>
            <a:r>
              <a:rPr lang="es-ES" b="1" dirty="0">
                <a:solidFill>
                  <a:srgbClr val="FF3399"/>
                </a:solidFill>
                <a:latin typeface="Bodoni MT Black" pitchFamily="18" charset="0"/>
              </a:rPr>
              <a:t> de mi vestido es rojo y blanco. El material de mi vestido es papel de seda, papel de color rojo y blanco, cintas de color rojo y blanco y pegamento. Usted puede usar el vestido para una fiesta. Me gusta mi vestido porque tiene capas y rojo y blanco.</a:t>
            </a:r>
            <a:r>
              <a:rPr lang="es-ES" dirty="0" smtClean="0">
                <a:solidFill>
                  <a:srgbClr val="FF3399"/>
                </a:solidFill>
                <a:latin typeface="Bodoni MT Black" pitchFamily="18" charset="0"/>
              </a:rPr>
              <a:t/>
            </a:r>
            <a:br>
              <a:rPr lang="es-ES" dirty="0" smtClean="0">
                <a:solidFill>
                  <a:srgbClr val="FF3399"/>
                </a:solidFill>
                <a:latin typeface="Bodoni MT Black" pitchFamily="18" charset="0"/>
              </a:rPr>
            </a:br>
            <a:endParaRPr lang="en-US" dirty="0">
              <a:solidFill>
                <a:srgbClr val="FF3399"/>
              </a:solidFill>
              <a:latin typeface="Bodoni MT Black" pitchFamily="18" charset="0"/>
            </a:endParaRPr>
          </a:p>
        </p:txBody>
      </p:sp>
      <p:pic>
        <p:nvPicPr>
          <p:cNvPr id="1026" name="Picture 2" descr="C:\Documents and Settings\Gamal Yousry\Local Settings\Temporary Internet Files\Content.IE5\TCBH2TN0\MC90038424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876800"/>
            <a:ext cx="1815084" cy="1717243"/>
          </a:xfrm>
          <a:prstGeom prst="rect">
            <a:avLst/>
          </a:prstGeom>
          <a:noFill/>
        </p:spPr>
      </p:pic>
      <p:pic>
        <p:nvPicPr>
          <p:cNvPr id="1028" name="Picture 4" descr="C:\Documents and Settings\Gamal Yousry\Local Settings\Temporary Internet Files\Content.IE5\TCBH2TN0\MC90035880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4876800"/>
            <a:ext cx="747065" cy="1832458"/>
          </a:xfrm>
          <a:prstGeom prst="rect">
            <a:avLst/>
          </a:prstGeom>
          <a:noFill/>
        </p:spPr>
      </p:pic>
      <p:pic>
        <p:nvPicPr>
          <p:cNvPr id="1032" name="Picture 8" descr="C:\Documents and Settings\Gamal Yousry\Local Settings\Temporary Internet Files\Content.IE5\HMEX7OIA\MC90043369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4800600"/>
            <a:ext cx="1174750" cy="1841500"/>
          </a:xfrm>
          <a:prstGeom prst="rect">
            <a:avLst/>
          </a:prstGeom>
          <a:noFill/>
        </p:spPr>
      </p:pic>
      <p:pic>
        <p:nvPicPr>
          <p:cNvPr id="1033" name="Picture 9" descr="C:\Documents and Settings\Gamal Yousry\Local Settings\Temporary Internet Files\Content.IE5\NHUMQ2LW\MC900234417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4617267"/>
            <a:ext cx="1596428" cy="2240733"/>
          </a:xfrm>
          <a:prstGeom prst="rect">
            <a:avLst/>
          </a:prstGeom>
          <a:noFill/>
        </p:spPr>
      </p:pic>
      <p:pic>
        <p:nvPicPr>
          <p:cNvPr id="1034" name="Picture 10" descr="C:\Documents and Settings\Gamal Yousry\Local Settings\Temporary Internet Files\Content.IE5\WFKP2ABT\MC900436934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4724400"/>
            <a:ext cx="1158875" cy="1825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</TotalTime>
  <Words>114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Angie Yousry Nueva Design: El baston de Carmelo Princesa  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Angie Yousry Nueva Design :    El Baston de Caremelo Princesa </dc:title>
  <dc:creator> </dc:creator>
  <cp:lastModifiedBy> </cp:lastModifiedBy>
  <cp:revision>2</cp:revision>
  <dcterms:created xsi:type="dcterms:W3CDTF">2013-03-03T23:15:00Z</dcterms:created>
  <dcterms:modified xsi:type="dcterms:W3CDTF">2013-03-03T23:32:37Z</dcterms:modified>
</cp:coreProperties>
</file>